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4479" autoAdjust="0"/>
  </p:normalViewPr>
  <p:slideViewPr>
    <p:cSldViewPr snapToGrid="0">
      <p:cViewPr varScale="1">
        <p:scale>
          <a:sx n="37" d="100"/>
          <a:sy n="37" d="100"/>
        </p:scale>
        <p:origin x="15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79A79-EF05-4E54-B32B-E60039FFABBE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A329A-EA20-4A11-BD89-1D76998B58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5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https://unsplash.com/photos/closed-wooden-door-lrZruHynnkk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https://unsplash.com/photos/man-standing-on-brown-and-beige-ground-O6XDQCNo4Hc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https://unsplash.com/photos/black-metal-wall-mounted-hook-ocAo7MwGfHY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https://unsplash.com/photos/gold-pipes-UoIiVYka3VY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https://unsplash.com/photos/a-group-of-white-balls-TDUyuzCP7kU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https://unsplash.com/photos/person-showing-green-and-black-eyelid-closeup-photography-7H41oiADqqg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https://unsplash.com/photos/a-close-up-of-a-remote-control-with-blue-light-He3TV66yUEI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00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9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3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3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39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74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60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4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66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55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4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79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B0396F5-A9E9-A180-A471-B2F441E0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B8E3C9-8E3D-21E6-09D6-BB49AE2D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29159" r="9176" b="9016"/>
          <a:stretch/>
        </p:blipFill>
        <p:spPr>
          <a:xfrm>
            <a:off x="6096001" y="-1"/>
            <a:ext cx="6095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阻礙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76ED08-8710-1510-BEAB-D0778C69F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7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努力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063AAC-A6C5-4895-5755-497D71714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3" b="10609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08AC4F-4152-BE4C-76A5-863ED6560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意外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4A260D-4ABE-731E-9503-5CF55B6F2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B84CF4-EEA2-FDBC-E7A7-CEE200DCF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6" r="2434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027833-CA9F-33DD-25ED-F987722DF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3"/>
          <a:stretch/>
        </p:blipFill>
        <p:spPr>
          <a:xfrm>
            <a:off x="6096000" y="0"/>
            <a:ext cx="6084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B29A0D1-BA3B-F5AF-FA04-F53FB7E6C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684567"/>
              </p:ext>
            </p:extLst>
          </p:nvPr>
        </p:nvGraphicFramePr>
        <p:xfrm>
          <a:off x="516000" y="368390"/>
          <a:ext cx="11160000" cy="6121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8756">
                  <a:extLst>
                    <a:ext uri="{9D8B030D-6E8A-4147-A177-3AD203B41FA5}">
                      <a16:colId xmlns:a16="http://schemas.microsoft.com/office/drawing/2014/main" val="3650291309"/>
                    </a:ext>
                  </a:extLst>
                </a:gridCol>
                <a:gridCol w="9681244">
                  <a:extLst>
                    <a:ext uri="{9D8B030D-6E8A-4147-A177-3AD203B41FA5}">
                      <a16:colId xmlns:a16="http://schemas.microsoft.com/office/drawing/2014/main" val="1776406845"/>
                    </a:ext>
                  </a:extLst>
                </a:gridCol>
              </a:tblGrid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目標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得想辦法離開集合地點。他打開門</a:t>
                      </a:r>
                      <a:endParaRPr lang="zh-TW" sz="2400" b="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02632"/>
                  </a:ext>
                </a:extLst>
              </a:tr>
              <a:tr h="1096757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阻礙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門後是一個房間，地板上都是方塊。有個男人迎了上來，男人正在喝塑膠珠。男人說這裡是高階娛樂中心，但現在沒有位子，因為有些管子壞了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810026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努力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問男人該怎麼離開這棟大樓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679766"/>
                  </a:ext>
                </a:extLst>
              </a:tr>
              <a:tr h="1462342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結果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男人說他無法理解</a:t>
                      </a: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在講什麼，請他耐心等候管子修好，因為他們需要透過管子收集樣本上的資料才能製作娛樂，但一個樣本只有一筆資料，使用過的樣本之後只能用來生產能源，所以他們得一直蒐集樣本，並用管子吸取資料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688665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意外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感到越來越詭異，他說他該走了。男人忽然</a:t>
                      </a:r>
                      <a:r>
                        <a:rPr lang="zh-TW" alt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吸了一大口塑膠珠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79265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轉彎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男人的眼睛閃過一道怪異的光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6031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結局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男人說「樣本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229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外洩」，然後按下手中的按鈕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76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81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249</Words>
  <Application>Microsoft Office PowerPoint</Application>
  <PresentationFormat>寬螢幕</PresentationFormat>
  <Paragraphs>49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結果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13</cp:revision>
  <dcterms:created xsi:type="dcterms:W3CDTF">2024-09-16T08:29:48Z</dcterms:created>
  <dcterms:modified xsi:type="dcterms:W3CDTF">2024-10-30T07:46:05Z</dcterms:modified>
</cp:coreProperties>
</file>